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5" r:id="rId3"/>
    <p:sldId id="257" r:id="rId4"/>
    <p:sldId id="277" r:id="rId5"/>
    <p:sldId id="258" r:id="rId6"/>
    <p:sldId id="278" r:id="rId7"/>
    <p:sldId id="259" r:id="rId8"/>
    <p:sldId id="279" r:id="rId9"/>
    <p:sldId id="260" r:id="rId10"/>
    <p:sldId id="276" r:id="rId11"/>
    <p:sldId id="263" r:id="rId12"/>
    <p:sldId id="266" r:id="rId13"/>
    <p:sldId id="265" r:id="rId14"/>
    <p:sldId id="280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7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7B7B1-1899-4F06-9A81-AFAED90F7955}" type="datetimeFigureOut">
              <a:rPr lang="ru-RU" smtClean="0"/>
              <a:pPr/>
              <a:t>21.07.2013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0E234-81E4-4CC1-AACB-74605B8CD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0E234-81E4-4CC1-AACB-74605B8CD7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8134672" cy="4608512"/>
          </a:xfrm>
          <a:ln>
            <a:solidFill>
              <a:srgbClr val="009900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8-10 июля 2013 г. гостиница «Салют» г. Москва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4 Международный фестиваль социальных технологий в защиту семейных ценностей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«ЗА ЖИЗНЬ-2013»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Свои доклады представили ведущие мировые эксперты в области проблем семейной политики и демографии, такие как </a:t>
            </a:r>
            <a:r>
              <a:rPr lang="ru-RU" dirty="0" err="1" smtClean="0"/>
              <a:t>Кэролайн</a:t>
            </a:r>
            <a:r>
              <a:rPr lang="ru-RU" dirty="0" smtClean="0"/>
              <a:t> </a:t>
            </a:r>
            <a:r>
              <a:rPr lang="ru-RU" dirty="0" err="1" smtClean="0"/>
              <a:t>Саймонс</a:t>
            </a:r>
            <a:r>
              <a:rPr lang="ru-RU" dirty="0" smtClean="0"/>
              <a:t> (Ирландия), Ян </a:t>
            </a:r>
            <a:r>
              <a:rPr lang="ru-RU" dirty="0" err="1" smtClean="0"/>
              <a:t>Михал</a:t>
            </a:r>
            <a:r>
              <a:rPr lang="ru-RU" dirty="0" smtClean="0"/>
              <a:t> </a:t>
            </a:r>
            <a:r>
              <a:rPr lang="ru-RU" dirty="0" err="1" smtClean="0"/>
              <a:t>Дзедзичак</a:t>
            </a:r>
            <a:r>
              <a:rPr lang="ru-RU" dirty="0" smtClean="0"/>
              <a:t> (Польша), Серафим </a:t>
            </a:r>
            <a:r>
              <a:rPr lang="ru-RU" dirty="0" err="1" smtClean="0"/>
              <a:t>Галик</a:t>
            </a:r>
            <a:r>
              <a:rPr lang="ru-RU" dirty="0" smtClean="0"/>
              <a:t> (Чехия), Йохан </a:t>
            </a:r>
            <a:r>
              <a:rPr lang="ru-RU" dirty="0" err="1" smtClean="0"/>
              <a:t>Бекман</a:t>
            </a:r>
            <a:r>
              <a:rPr lang="ru-RU" dirty="0" smtClean="0"/>
              <a:t> (Финляндия). Особенно ярким было выступление ирландской </a:t>
            </a:r>
            <a:r>
              <a:rPr lang="ru-RU" dirty="0" err="1" smtClean="0"/>
              <a:t>правозащитницы</a:t>
            </a:r>
            <a:r>
              <a:rPr lang="ru-RU" dirty="0" smtClean="0"/>
              <a:t> </a:t>
            </a:r>
            <a:r>
              <a:rPr lang="ru-RU" dirty="0" err="1" smtClean="0"/>
              <a:t>Саймонс</a:t>
            </a:r>
            <a:r>
              <a:rPr lang="ru-RU" dirty="0" smtClean="0"/>
              <a:t>, которая рассказала о давлении ООН и Евросоюза на правительство Ирландии в направлении разрушения института семьи и защиты материнства.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Лидер движения </a:t>
            </a:r>
            <a:r>
              <a:rPr lang="ru-RU" sz="3200" b="1" dirty="0" err="1" smtClean="0"/>
              <a:t>ПРО-лайф</a:t>
            </a:r>
            <a:r>
              <a:rPr lang="ru-RU" sz="3200" b="1" dirty="0" smtClean="0"/>
              <a:t> </a:t>
            </a:r>
            <a:r>
              <a:rPr lang="ru-RU" sz="3200" b="1" dirty="0" smtClean="0"/>
              <a:t>Ирландии</a:t>
            </a:r>
            <a:br>
              <a:rPr lang="ru-RU" sz="3200" b="1" dirty="0" smtClean="0"/>
            </a:br>
            <a:r>
              <a:rPr lang="ru-RU" sz="3200" b="1" dirty="0" smtClean="0"/>
              <a:t> </a:t>
            </a:r>
            <a:r>
              <a:rPr lang="ru-RU" sz="3200" b="1" dirty="0" err="1" smtClean="0"/>
              <a:t>Кэролайн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Саймонс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pic>
        <p:nvPicPr>
          <p:cNvPr id="7170" name="Picture 2" descr="C:\Users\admin\Desktop\за жизнь\DSC012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Движение </a:t>
            </a:r>
            <a:r>
              <a:rPr lang="en-US" sz="3200" dirty="0" smtClean="0"/>
              <a:t>PRO- LIFE </a:t>
            </a:r>
            <a:r>
              <a:rPr lang="ru-RU" sz="3200" dirty="0" smtClean="0"/>
              <a:t>в Ирландии.</a:t>
            </a:r>
            <a:br>
              <a:rPr lang="ru-RU" sz="3200" dirty="0" smtClean="0"/>
            </a:br>
            <a:r>
              <a:rPr lang="ru-RU" sz="3200" dirty="0" smtClean="0"/>
              <a:t>Акция против легализации абортов собрала более 30 тысяч участников.</a:t>
            </a:r>
            <a:endParaRPr lang="ru-RU" sz="3200" dirty="0"/>
          </a:p>
        </p:txBody>
      </p:sp>
      <p:pic>
        <p:nvPicPr>
          <p:cNvPr id="9218" name="Picture 2" descr="C:\Users\admin\Desktop\за жизнь\DSC012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На фестивале было представлено движение «ЗА», выступающее за законодательный запрет абортов.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42" name="Picture 2" descr="C:\Users\admin\Desktop\за жизнь\DSC013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</p:spPr>
        <p:txBody>
          <a:bodyPr/>
          <a:lstStyle/>
          <a:p>
            <a:r>
              <a:rPr lang="ru-RU" dirty="0" smtClean="0"/>
              <a:t>«В </a:t>
            </a:r>
            <a:r>
              <a:rPr lang="ru-RU" dirty="0" smtClean="0"/>
              <a:t>этом году взят курс на законодательную защиту жизни младенцев с момента зачатия. Это новое движение. Новость еще в том, что сейчас создаются рабочие группы по разным направлениям деятельности. Наша задача объединить усилия, объединить ресурсы», - заявил президент Фестиваля Сергей Чесноков.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Награждение  делегатов </a:t>
            </a:r>
            <a:r>
              <a:rPr lang="ru-RU" sz="3200" dirty="0" err="1" smtClean="0"/>
              <a:t>Выксунской</a:t>
            </a:r>
            <a:r>
              <a:rPr lang="ru-RU" sz="3200" dirty="0" smtClean="0"/>
              <a:t> епархии </a:t>
            </a:r>
            <a:endParaRPr lang="ru-RU" sz="3200" dirty="0"/>
          </a:p>
        </p:txBody>
      </p:sp>
      <p:pic>
        <p:nvPicPr>
          <p:cNvPr id="12290" name="Picture 2" descr="C:\Users\admin\Desktop\за жизнь\DSC013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359024"/>
          </a:xfrm>
        </p:spPr>
        <p:txBody>
          <a:bodyPr>
            <a:noAutofit/>
          </a:bodyPr>
          <a:lstStyle/>
          <a:p>
            <a:r>
              <a:rPr lang="ru-RU" sz="2000" dirty="0" smtClean="0"/>
              <a:t>Руководитель Отдела миссии и социального служения </a:t>
            </a:r>
            <a:r>
              <a:rPr lang="ru-RU" sz="2000" dirty="0" err="1" smtClean="0"/>
              <a:t>Выксунской</a:t>
            </a:r>
            <a:r>
              <a:rPr lang="ru-RU" sz="2000" dirty="0" smtClean="0"/>
              <a:t> епархии Матюгин Сергей и руководитель Православного центра защиты семьи, материнства и детства «Забота» Светлана </a:t>
            </a:r>
            <a:r>
              <a:rPr lang="ru-RU" sz="2000" dirty="0" err="1" smtClean="0"/>
              <a:t>Суслина</a:t>
            </a:r>
            <a:r>
              <a:rPr lang="ru-RU" sz="2000" dirty="0" smtClean="0"/>
              <a:t> были награждены хрустальными шарами с эмблемой фестиваля.</a:t>
            </a:r>
            <a:endParaRPr lang="ru-RU" sz="2000" dirty="0"/>
          </a:p>
        </p:txBody>
      </p:sp>
      <p:pic>
        <p:nvPicPr>
          <p:cNvPr id="13314" name="Picture 2" descr="C:\Users\admin\Desktop\за жизнь\DSC013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Награждение членов Ивановского центра </a:t>
            </a:r>
            <a:br>
              <a:rPr lang="ru-RU" sz="2800" b="1" dirty="0" smtClean="0"/>
            </a:br>
            <a:r>
              <a:rPr lang="ru-RU" sz="2800" b="1" dirty="0" smtClean="0"/>
              <a:t>кризисной беременности «Колыбель»</a:t>
            </a:r>
            <a:endParaRPr lang="ru-RU" sz="2800" b="1" dirty="0"/>
          </a:p>
        </p:txBody>
      </p:sp>
      <p:pic>
        <p:nvPicPr>
          <p:cNvPr id="14338" name="Picture 2" descr="C:\Users\admin\Desktop\за жизнь\DSC013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Награждение лидера движения «</a:t>
            </a:r>
            <a:r>
              <a:rPr lang="ru-RU" sz="3600" dirty="0" err="1" smtClean="0"/>
              <a:t>про-лайф</a:t>
            </a:r>
            <a:r>
              <a:rPr lang="ru-RU" sz="3600" dirty="0" smtClean="0"/>
              <a:t>» Сербии</a:t>
            </a:r>
            <a:endParaRPr lang="ru-RU" sz="3600" dirty="0"/>
          </a:p>
        </p:txBody>
      </p:sp>
      <p:pic>
        <p:nvPicPr>
          <p:cNvPr id="15362" name="Picture 2" descr="C:\Users\admin\Desktop\за жизнь\DSC013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Кандидат психологических наук </a:t>
            </a:r>
            <a:br>
              <a:rPr lang="ru-RU" sz="3200" dirty="0" smtClean="0"/>
            </a:br>
            <a:r>
              <a:rPr lang="ru-RU" sz="3200" dirty="0" smtClean="0"/>
              <a:t>православный психолог Татьяна Филипьева</a:t>
            </a:r>
            <a:endParaRPr lang="ru-RU" sz="3200" dirty="0"/>
          </a:p>
        </p:txBody>
      </p:sp>
      <p:pic>
        <p:nvPicPr>
          <p:cNvPr id="16386" name="Picture 2" descr="C:\Users\admin\Desktop\за жизнь\DSC013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Форум </a:t>
            </a:r>
            <a:r>
              <a:rPr lang="ru-RU" dirty="0" smtClean="0"/>
              <a:t>собрал участников из более чем 60 регионов России, Украины и Белоруссии, а также делегатов из Ирландии, Чехии, Польши, Сербии, Финляндии, Грузии, Казахстана для поиска решений в области защиты жизни </a:t>
            </a:r>
            <a:r>
              <a:rPr lang="ru-RU" dirty="0" err="1" smtClean="0"/>
              <a:t>нерожденных</a:t>
            </a:r>
            <a:r>
              <a:rPr lang="ru-RU" dirty="0" smtClean="0"/>
              <a:t> детей.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admin\Desktop\за жизнь\DSC01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Руководитель содружества родительских организаций Нижегородской области</a:t>
            </a:r>
            <a:br>
              <a:rPr lang="ru-RU" sz="3200" dirty="0" smtClean="0"/>
            </a:br>
            <a:r>
              <a:rPr lang="ru-RU" sz="3200" dirty="0" smtClean="0"/>
              <a:t>Павел Солнцев г. Богородск</a:t>
            </a:r>
            <a:endParaRPr lang="ru-RU" sz="3200" dirty="0"/>
          </a:p>
        </p:txBody>
      </p:sp>
      <p:pic>
        <p:nvPicPr>
          <p:cNvPr id="18434" name="Picture 2" descr="C:\Users\admin\Desktop\за жизнь\DSC013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 составе делегации </a:t>
            </a:r>
            <a:r>
              <a:rPr lang="ru-RU" sz="2800" dirty="0" err="1" smtClean="0"/>
              <a:t>Выксунской</a:t>
            </a:r>
            <a:r>
              <a:rPr lang="ru-RU" sz="2800" dirty="0" smtClean="0"/>
              <a:t> епархии</a:t>
            </a:r>
            <a:br>
              <a:rPr lang="ru-RU" sz="2800" dirty="0" smtClean="0"/>
            </a:br>
            <a:r>
              <a:rPr lang="ru-RU" sz="2800" dirty="0" smtClean="0"/>
              <a:t>психолог Павловского роддома Соколовская Т.Г.</a:t>
            </a:r>
            <a:endParaRPr lang="ru-RU" sz="2800" dirty="0"/>
          </a:p>
        </p:txBody>
      </p:sp>
      <p:pic>
        <p:nvPicPr>
          <p:cNvPr id="19458" name="Picture 2" descr="C:\Users\admin\Desktop\за жизнь\DSC012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354162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Протоиерей </a:t>
            </a:r>
            <a:r>
              <a:rPr lang="ru-RU" sz="3200" dirty="0" err="1" smtClean="0"/>
              <a:t>Димитрий</a:t>
            </a:r>
            <a:r>
              <a:rPr lang="ru-RU" sz="3200" dirty="0" smtClean="0"/>
              <a:t> Смирнов</a:t>
            </a:r>
            <a:br>
              <a:rPr lang="ru-RU" sz="3200" dirty="0" smtClean="0"/>
            </a:br>
            <a:r>
              <a:rPr lang="ru-RU" sz="3200" dirty="0" smtClean="0"/>
              <a:t>первый заместитель председателя Патриаршей комиссии по вопросам семьи и защиты материнства</a:t>
            </a:r>
            <a:endParaRPr lang="ru-RU" sz="3200" dirty="0"/>
          </a:p>
        </p:txBody>
      </p:sp>
      <p:pic>
        <p:nvPicPr>
          <p:cNvPr id="1026" name="Picture 2" descr="C:\Users\admin\Desktop\за жизнь\DSC012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132856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ru-RU" dirty="0" smtClean="0"/>
              <a:t>Со словами поддержки к участникам Фестиваля выступили председатель Синодального отдела по взаимодействию Церкви и общества протоиерей Всеволод Чаплин и первый заместитель председателя Патриаршей комиссии по вопросам семьи и материнства протоиерей Дмитрий Смирнов.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Прот</a:t>
            </a:r>
            <a:r>
              <a:rPr lang="ru-RU" dirty="0" smtClean="0"/>
              <a:t>. Д. Смирнов и  президент фестиваля Сергей Чесноков</a:t>
            </a:r>
            <a:endParaRPr lang="ru-RU" dirty="0"/>
          </a:p>
        </p:txBody>
      </p:sp>
      <p:pic>
        <p:nvPicPr>
          <p:cNvPr id="2050" name="Picture 2" descr="C:\Users\admin\Desktop\за жизнь\DSC012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«</a:t>
            </a:r>
            <a:r>
              <a:rPr lang="ru-RU" dirty="0" smtClean="0">
                <a:solidFill>
                  <a:srgbClr val="FF0000"/>
                </a:solidFill>
              </a:rPr>
              <a:t>Упор в социальной жизни делается на различные права </a:t>
            </a:r>
            <a:r>
              <a:rPr lang="ru-RU" dirty="0" smtClean="0">
                <a:solidFill>
                  <a:srgbClr val="FF0000"/>
                </a:solidFill>
              </a:rPr>
              <a:t>человека</a:t>
            </a:r>
            <a:r>
              <a:rPr lang="ru-RU" dirty="0" smtClean="0"/>
              <a:t>. Но когда у людей нет права </a:t>
            </a:r>
            <a:r>
              <a:rPr lang="ru-RU" dirty="0" smtClean="0"/>
              <a:t>на жизнь, то все эти права и растений, и животных, и насекомых, меньшинств и малых народов, они растворяются в отсутствии права на жизнь у младенцев и становятся просто демагогией. В стране, где убивают детей, это есть демагогия и больше ничего», - заявил протоиерей Дмитрий Смирнов. «Как христианство всегда противостоит этому миру, так и мы противостоим этой самоубийственной войне. Но это война не «против», а «ЗА». Это война не против жизни, а за нее», - добавил он. По его словам, Церковь сейчас переживает новый этап развития церковной семейной жизни, куда входят и защита матери, и защита семьи, и защита жизни.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«Я уверен, что Бог даст все необходимые для запретов абортов силы, потому что непреложна его заповедь – «Не убий!»»</a:t>
            </a:r>
            <a:endParaRPr lang="ru-RU" sz="2800" dirty="0"/>
          </a:p>
        </p:txBody>
      </p:sp>
      <p:pic>
        <p:nvPicPr>
          <p:cNvPr id="3074" name="Picture 2" descr="C:\Users\admin\Desktop\за жизнь\DSC012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Говоря о проблеме абортов, протоирей Всеволод Чаплин сделал следующее заявление: «Мы хорошо с вами знаем, что учения православной церкви основаны на священном писании, однозначно утверждает право человека на жизнь с момента зачатия. И мы должны не молчать относительно вопроса о присутствии абортов в нашем обществе и позиции людей, которые считают, что аборты – это нечто нормальное, что это нечто приемлемое и с точки зрения нравственности, и с точки зрения права. Я бы хотел это особо подчеркнуть». «Людей, которые могли себе представить запрет абортов, а тем более поддерживать его, было очень и очень мало. Сейчас это уже почти половина нашего общества», - добавил отец Всеволод.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301006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Протоиерей Всеволод Чаплин </a:t>
            </a:r>
            <a:br>
              <a:rPr lang="ru-RU" sz="2400" dirty="0" smtClean="0"/>
            </a:br>
            <a:r>
              <a:rPr lang="ru-RU" sz="2400" dirty="0" smtClean="0"/>
              <a:t>председатель Синодального отдела по взаимодействию Церкви и общества Московского Патриархата.</a:t>
            </a:r>
            <a:br>
              <a:rPr lang="ru-RU" sz="2400" dirty="0" smtClean="0"/>
            </a:br>
            <a:r>
              <a:rPr lang="ru-RU" sz="2400" dirty="0" smtClean="0"/>
              <a:t> Член Общественной палаты РФ</a:t>
            </a:r>
            <a:endParaRPr lang="ru-RU" sz="2400" dirty="0"/>
          </a:p>
        </p:txBody>
      </p:sp>
      <p:pic>
        <p:nvPicPr>
          <p:cNvPr id="4100" name="Picture 4" descr="C:\Users\admin\Desktop\за жизнь\DSC01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805" y="1484784"/>
            <a:ext cx="8141651" cy="5311066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412777"/>
            <a:ext cx="7931224" cy="468052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562</Words>
  <Application>Microsoft Office PowerPoint</Application>
  <PresentationFormat>Экран (4:3)</PresentationFormat>
  <Paragraphs>22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8-10 июля 2013 г. гостиница «Салют» г. Москва 4 Международный фестиваль социальных технологий в защиту семейных ценностей «ЗА ЖИЗНЬ-2013» </vt:lpstr>
      <vt:lpstr>Слайд 2</vt:lpstr>
      <vt:lpstr>Протоиерей Димитрий Смирнов первый заместитель председателя Патриаршей комиссии по вопросам семьи и защиты материнства</vt:lpstr>
      <vt:lpstr>Слайд 4</vt:lpstr>
      <vt:lpstr>Прот. Д. Смирнов и  президент фестиваля Сергей Чесноков</vt:lpstr>
      <vt:lpstr>Слайд 6</vt:lpstr>
      <vt:lpstr>«Я уверен, что Бог даст все необходимые для запретов абортов силы, потому что непреложна его заповедь – «Не убий!»»</vt:lpstr>
      <vt:lpstr>Слайд 8</vt:lpstr>
      <vt:lpstr>Протоиерей Всеволод Чаплин  председатель Синодального отдела по взаимодействию Церкви и общества Московского Патриархата.  Член Общественной палаты РФ</vt:lpstr>
      <vt:lpstr>Слайд 10</vt:lpstr>
      <vt:lpstr>Лидер движения ПРО-лайф Ирландии  Кэролайн Саймонс </vt:lpstr>
      <vt:lpstr>Движение PRO- LIFE в Ирландии. Акция против легализации абортов собрала более 30 тысяч участников.</vt:lpstr>
      <vt:lpstr>На фестивале было представлено движение «ЗА», выступающее за законодательный запрет абортов.  </vt:lpstr>
      <vt:lpstr>Слайд 14</vt:lpstr>
      <vt:lpstr>Награждение  делегатов Выксунской епархии </vt:lpstr>
      <vt:lpstr>Руководитель Отдела миссии и социального служения Выксунской епархии Матюгин Сергей и руководитель Православного центра защиты семьи, материнства и детства «Забота» Светлана Суслина были награждены хрустальными шарами с эмблемой фестиваля.</vt:lpstr>
      <vt:lpstr>Награждение членов Ивановского центра  кризисной беременности «Колыбель»</vt:lpstr>
      <vt:lpstr>Награждение лидера движения «про-лайф» Сербии</vt:lpstr>
      <vt:lpstr>Кандидат психологических наук  православный психолог Татьяна Филипьева</vt:lpstr>
      <vt:lpstr>Слайд 20</vt:lpstr>
      <vt:lpstr>Руководитель содружества родительских организаций Нижегородской области Павел Солнцев г. Богородск</vt:lpstr>
      <vt:lpstr>В составе делегации Выксунской епархии психолог Павловского роддома Соколовская Т.Г.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8-10 июля 2013 г. гостиница «Салют» г. Москва 4 Международный фестиваль социальных технологий в защиту семейных ценностей «ЗА ЖИЗНЬ-2013»</dc:title>
  <dc:creator>admin</dc:creator>
  <cp:lastModifiedBy>admin</cp:lastModifiedBy>
  <cp:revision>15</cp:revision>
  <dcterms:created xsi:type="dcterms:W3CDTF">2013-07-20T18:58:29Z</dcterms:created>
  <dcterms:modified xsi:type="dcterms:W3CDTF">2013-07-20T20:37:09Z</dcterms:modified>
</cp:coreProperties>
</file>